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446E-8B0C-8357-C2C1-FD02A25B0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EA084-2193-F497-4EF9-1DBF47356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0D325-4D18-17FD-2816-8245F2EB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642-0CF6-4137-92F2-D2A027F3C7F5}" type="datetimeFigureOut">
              <a:rPr lang="en-IN" smtClean="0"/>
              <a:t>07-04-2026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99631-0299-4088-D4CA-F074FCD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D3D1F-B567-233E-2432-037AA9A3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2F0-6B03-4B88-A266-3752A95D5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59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3DAE-AB04-FC8B-253F-AAAD6814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E021F-393D-BD1D-3227-8F2F6F522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72997-A012-1423-3D23-C6A565CB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642-0CF6-4137-92F2-D2A027F3C7F5}" type="datetimeFigureOut">
              <a:rPr lang="en-IN" smtClean="0"/>
              <a:t>07-04-2026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6F86-5F78-31EF-9C4B-9DDEBE9D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85DB0-33FC-AA76-C0DE-1ACAEEA6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2F0-6B03-4B88-A266-3752A95D5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852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4DED0-BE4F-744B-05BE-1CD893380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2A00D-F4A0-3AC7-5C20-F1F6D064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82B72-23C4-EF85-D6F5-CE653EC1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642-0CF6-4137-92F2-D2A027F3C7F5}" type="datetimeFigureOut">
              <a:rPr lang="en-IN" smtClean="0"/>
              <a:t>07-04-2026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43FBE-57AC-2486-DDFA-C29869B2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01CCB-F8D4-C253-1EEF-727B9C8E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2F0-6B03-4B88-A266-3752A95D5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520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AC608-DA35-898A-5743-A8A8412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F6C0C-7AE7-E98F-0576-1EDB2506F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7BC30-D0DA-7EC0-ABE4-6B2577CC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642-0CF6-4137-92F2-D2A027F3C7F5}" type="datetimeFigureOut">
              <a:rPr lang="en-IN" smtClean="0"/>
              <a:t>07-04-2026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661A4-7272-1FA4-2C37-167175D6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F3BBC-35FD-BA40-F41D-B54525EE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2F0-6B03-4B88-A266-3752A95D5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01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0D60-F49D-C4A6-DF70-B267DFD5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4A0D5-49FE-4EC1-8F6B-4FD145195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A21F1-E3A3-1483-B9DB-6346CFE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642-0CF6-4137-92F2-D2A027F3C7F5}" type="datetimeFigureOut">
              <a:rPr lang="en-IN" smtClean="0"/>
              <a:t>07-04-2026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1A102-3322-98A6-5DA9-D1873A5D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1EC01-803E-A027-B130-B25B585C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2F0-6B03-4B88-A266-3752A95D5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10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3B0D-24B5-AA39-C000-2A65E08B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F7EF-F214-23D8-732C-208FCE8C6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D06B9-8CE9-2BE2-6661-3AC99E255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2E7C8-7ED9-514B-2A53-42AFAB24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642-0CF6-4137-92F2-D2A027F3C7F5}" type="datetimeFigureOut">
              <a:rPr lang="en-IN" smtClean="0"/>
              <a:t>07-04-2026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23F90-EDD0-688F-46CA-F597D349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F9E26-D0CE-6D6A-4E39-C0499F7A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2F0-6B03-4B88-A266-3752A95D5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763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5EDE-6B9E-B812-B3F7-822F7323F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719DD-362C-DABA-6550-1313B280C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D32E7-3DF2-6F3A-5EFC-2E39B5334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EA593-033D-7A5F-576D-49C6ADE87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5ACF6-481F-EB45-9E5A-BAB6FF66A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7D12F-7492-15EF-97EA-0DB9EE60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642-0CF6-4137-92F2-D2A027F3C7F5}" type="datetimeFigureOut">
              <a:rPr lang="en-IN" smtClean="0"/>
              <a:t>07-04-2026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F842D-1665-7B86-1D5E-60FF1905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DD118A-23A1-43F4-F9CD-BADEDFAB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2F0-6B03-4B88-A266-3752A95D5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30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E0C9-8FAE-BB39-63FB-D81127CB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440A1-20EF-92A5-61BD-ACF33FEA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642-0CF6-4137-92F2-D2A027F3C7F5}" type="datetimeFigureOut">
              <a:rPr lang="en-IN" smtClean="0"/>
              <a:t>07-04-2026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A4F2A-9577-BFB1-3E89-09F2B05F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5C25F-014D-4D37-DA9D-09CA3622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2F0-6B03-4B88-A266-3752A95D5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8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5BBBC5-43D3-0229-4F92-4004116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642-0CF6-4137-92F2-D2A027F3C7F5}" type="datetimeFigureOut">
              <a:rPr lang="en-IN" smtClean="0"/>
              <a:t>07-04-2026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4C9B7-2AFF-DE5F-33F4-60006524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C9CF2-B158-ED41-0DAC-3ABA4FF2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2F0-6B03-4B88-A266-3752A95D5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90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B3C7-D535-93C2-485B-692AABE4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8843B-88F2-553F-A7EA-6B8C1C8A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B89F2-0193-D228-1D30-98EBC30E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8E250-27DE-6FE3-5C0A-6B880A73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642-0CF6-4137-92F2-D2A027F3C7F5}" type="datetimeFigureOut">
              <a:rPr lang="en-IN" smtClean="0"/>
              <a:t>07-04-2026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264D5-D5AF-F663-711A-5BABEC12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4275A-9279-8C7A-4705-FFF1A684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2F0-6B03-4B88-A266-3752A95D5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199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3251-4CFF-DD88-2285-1CA33ED0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4A757-A4C3-6058-9ACC-3051B6996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72907-E87C-A8D4-226A-E4BF59021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5512A-FA7D-3E7C-CE82-EF7A7D2D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642-0CF6-4137-92F2-D2A027F3C7F5}" type="datetimeFigureOut">
              <a:rPr lang="en-IN" smtClean="0"/>
              <a:t>07-04-2026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A15A4-3924-9404-89CA-4E80A80E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D904A-55AC-C24A-0872-04144787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2F0-6B03-4B88-A266-3752A95D5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2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3EC20E-0F70-0262-8785-D9631A7D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6000F-844C-7DD3-0799-9865A2EDD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F3D26-1DB8-D04A-E4C4-B9979D917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FB642-0CF6-4137-92F2-D2A027F3C7F5}" type="datetimeFigureOut">
              <a:rPr lang="en-IN" smtClean="0"/>
              <a:t>07-04-2026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C54B6-8842-12FB-09C0-72D8CC85E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9DECA-B30B-1AB0-ABB0-A90EBE5E3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5D2F0-6B03-4B88-A266-3752A95D5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554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1">
            <a:extLst>
              <a:ext uri="{FF2B5EF4-FFF2-40B4-BE49-F238E27FC236}">
                <a16:creationId xmlns:a16="http://schemas.microsoft.com/office/drawing/2014/main" id="{374281F9-28F0-5BA2-BBD7-81ECFD1E8A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3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10">
            <a:extLst>
              <a:ext uri="{FF2B5EF4-FFF2-40B4-BE49-F238E27FC236}">
                <a16:creationId xmlns:a16="http://schemas.microsoft.com/office/drawing/2014/main" id="{86CA8F6B-6BA1-A684-AA25-9C33E9033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088"/>
            <a:ext cx="121920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4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11">
            <a:extLst>
              <a:ext uri="{FF2B5EF4-FFF2-40B4-BE49-F238E27FC236}">
                <a16:creationId xmlns:a16="http://schemas.microsoft.com/office/drawing/2014/main" id="{080481F1-EDAD-9C0F-3093-431CAF5A47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5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12">
            <a:extLst>
              <a:ext uri="{FF2B5EF4-FFF2-40B4-BE49-F238E27FC236}">
                <a16:creationId xmlns:a16="http://schemas.microsoft.com/office/drawing/2014/main" id="{AB82B6CE-475C-6D10-A2E6-2F2FAB3765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9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13">
            <a:extLst>
              <a:ext uri="{FF2B5EF4-FFF2-40B4-BE49-F238E27FC236}">
                <a16:creationId xmlns:a16="http://schemas.microsoft.com/office/drawing/2014/main" id="{64970E21-E34A-BDB4-3F3A-6C39B116D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4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14">
            <a:extLst>
              <a:ext uri="{FF2B5EF4-FFF2-40B4-BE49-F238E27FC236}">
                <a16:creationId xmlns:a16="http://schemas.microsoft.com/office/drawing/2014/main" id="{42A5A48E-BADA-B147-D58F-AE213A5D68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2AC24A-94DF-122A-F1C9-97948A21D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9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16">
            <a:extLst>
              <a:ext uri="{FF2B5EF4-FFF2-40B4-BE49-F238E27FC236}">
                <a16:creationId xmlns:a16="http://schemas.microsoft.com/office/drawing/2014/main" id="{F5037D1D-B6D6-38D3-6FB3-2987859210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02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17">
            <a:extLst>
              <a:ext uri="{FF2B5EF4-FFF2-40B4-BE49-F238E27FC236}">
                <a16:creationId xmlns:a16="http://schemas.microsoft.com/office/drawing/2014/main" id="{E7C4DECC-D06B-A1AB-A661-2BA5894ABD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71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18">
            <a:extLst>
              <a:ext uri="{FF2B5EF4-FFF2-40B4-BE49-F238E27FC236}">
                <a16:creationId xmlns:a16="http://schemas.microsoft.com/office/drawing/2014/main" id="{132C50E5-7DF5-1DD4-E20D-54F88D22D3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67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19">
            <a:extLst>
              <a:ext uri="{FF2B5EF4-FFF2-40B4-BE49-F238E27FC236}">
                <a16:creationId xmlns:a16="http://schemas.microsoft.com/office/drawing/2014/main" id="{A3434350-7B36-8770-93FE-30F83C8913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2">
            <a:extLst>
              <a:ext uri="{FF2B5EF4-FFF2-40B4-BE49-F238E27FC236}">
                <a16:creationId xmlns:a16="http://schemas.microsoft.com/office/drawing/2014/main" id="{651F16D9-5438-1D5B-5D07-C313CA616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8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20">
            <a:extLst>
              <a:ext uri="{FF2B5EF4-FFF2-40B4-BE49-F238E27FC236}">
                <a16:creationId xmlns:a16="http://schemas.microsoft.com/office/drawing/2014/main" id="{DE0203C3-ABA2-F585-2C8C-0ACC205204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6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21 &amp; 22">
            <a:extLst>
              <a:ext uri="{FF2B5EF4-FFF2-40B4-BE49-F238E27FC236}">
                <a16:creationId xmlns:a16="http://schemas.microsoft.com/office/drawing/2014/main" id="{4F737DBF-0C9F-5E58-B132-873B10718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09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-23 &amp; 24">
            <a:extLst>
              <a:ext uri="{FF2B5EF4-FFF2-40B4-BE49-F238E27FC236}">
                <a16:creationId xmlns:a16="http://schemas.microsoft.com/office/drawing/2014/main" id="{806616F7-BF5D-8E4A-E7EB-7A1C58426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72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25">
            <a:extLst>
              <a:ext uri="{FF2B5EF4-FFF2-40B4-BE49-F238E27FC236}">
                <a16:creationId xmlns:a16="http://schemas.microsoft.com/office/drawing/2014/main" id="{12E1D608-296F-32DD-E421-0887F14F71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0"/>
            <a:ext cx="10999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05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26">
            <a:extLst>
              <a:ext uri="{FF2B5EF4-FFF2-40B4-BE49-F238E27FC236}">
                <a16:creationId xmlns:a16="http://schemas.microsoft.com/office/drawing/2014/main" id="{F42E4BBF-AE4C-4C55-C0E0-B4CF6CC249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88"/>
            <a:ext cx="121920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6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27, 28 &amp; 29">
            <a:extLst>
              <a:ext uri="{FF2B5EF4-FFF2-40B4-BE49-F238E27FC236}">
                <a16:creationId xmlns:a16="http://schemas.microsoft.com/office/drawing/2014/main" id="{9C663578-04F7-5A71-1B0F-BE2B0B79A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05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30">
            <a:extLst>
              <a:ext uri="{FF2B5EF4-FFF2-40B4-BE49-F238E27FC236}">
                <a16:creationId xmlns:a16="http://schemas.microsoft.com/office/drawing/2014/main" id="{92457AD4-E958-E82B-9FB5-40C0D91EF7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1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31">
            <a:extLst>
              <a:ext uri="{FF2B5EF4-FFF2-40B4-BE49-F238E27FC236}">
                <a16:creationId xmlns:a16="http://schemas.microsoft.com/office/drawing/2014/main" id="{3A29B97A-1AA0-6BFC-D73B-63CC781696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99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568F2-0A92-5B12-8FC2-619FDB630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85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33">
            <a:extLst>
              <a:ext uri="{FF2B5EF4-FFF2-40B4-BE49-F238E27FC236}">
                <a16:creationId xmlns:a16="http://schemas.microsoft.com/office/drawing/2014/main" id="{BD375745-5330-AFF4-6AC4-7FE4297459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3">
            <a:extLst>
              <a:ext uri="{FF2B5EF4-FFF2-40B4-BE49-F238E27FC236}">
                <a16:creationId xmlns:a16="http://schemas.microsoft.com/office/drawing/2014/main" id="{77FB75A8-A892-43FB-54DF-E5ECCA4BD2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34">
            <a:extLst>
              <a:ext uri="{FF2B5EF4-FFF2-40B4-BE49-F238E27FC236}">
                <a16:creationId xmlns:a16="http://schemas.microsoft.com/office/drawing/2014/main" id="{004FFAEA-C0B6-3A8D-AFF0-6860F95269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83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35">
            <a:extLst>
              <a:ext uri="{FF2B5EF4-FFF2-40B4-BE49-F238E27FC236}">
                <a16:creationId xmlns:a16="http://schemas.microsoft.com/office/drawing/2014/main" id="{4F8E3C70-1433-F364-2EE7-45FF4DE1D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16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36">
            <a:extLst>
              <a:ext uri="{FF2B5EF4-FFF2-40B4-BE49-F238E27FC236}">
                <a16:creationId xmlns:a16="http://schemas.microsoft.com/office/drawing/2014/main" id="{6311A586-27EC-1642-24E4-55F2ABB04F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33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6A1E12-DB3D-9812-FE95-41BF697A7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03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38">
            <a:extLst>
              <a:ext uri="{FF2B5EF4-FFF2-40B4-BE49-F238E27FC236}">
                <a16:creationId xmlns:a16="http://schemas.microsoft.com/office/drawing/2014/main" id="{BB713577-BB8C-B080-5473-322E190CB3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07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39">
            <a:extLst>
              <a:ext uri="{FF2B5EF4-FFF2-40B4-BE49-F238E27FC236}">
                <a16:creationId xmlns:a16="http://schemas.microsoft.com/office/drawing/2014/main" id="{201577CB-A4DC-6622-3F90-6DF0DA0CBC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113"/>
            <a:ext cx="121920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3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40">
            <a:extLst>
              <a:ext uri="{FF2B5EF4-FFF2-40B4-BE49-F238E27FC236}">
                <a16:creationId xmlns:a16="http://schemas.microsoft.com/office/drawing/2014/main" id="{A8685ABA-AD52-F295-D7A1-819123295D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88" y="0"/>
            <a:ext cx="924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65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41">
            <a:extLst>
              <a:ext uri="{FF2B5EF4-FFF2-40B4-BE49-F238E27FC236}">
                <a16:creationId xmlns:a16="http://schemas.microsoft.com/office/drawing/2014/main" id="{6303AF5A-5E4A-EC8C-654D-B78D074191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1504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83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42">
            <a:extLst>
              <a:ext uri="{FF2B5EF4-FFF2-40B4-BE49-F238E27FC236}">
                <a16:creationId xmlns:a16="http://schemas.microsoft.com/office/drawing/2014/main" id="{AEEA4719-3BD5-6DFE-CFA6-B0C567ED89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90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43">
            <a:extLst>
              <a:ext uri="{FF2B5EF4-FFF2-40B4-BE49-F238E27FC236}">
                <a16:creationId xmlns:a16="http://schemas.microsoft.com/office/drawing/2014/main" id="{9F5D7FFA-8817-4138-CC44-D3566BF660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7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E8340A-A60C-895C-B852-7A2C14F4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14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44">
            <a:extLst>
              <a:ext uri="{FF2B5EF4-FFF2-40B4-BE49-F238E27FC236}">
                <a16:creationId xmlns:a16="http://schemas.microsoft.com/office/drawing/2014/main" id="{16BD6061-7868-A9C5-BA7F-573F90AB1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88"/>
            <a:ext cx="121920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57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45, 46, 47, 48, 49 &amp; 50">
            <a:extLst>
              <a:ext uri="{FF2B5EF4-FFF2-40B4-BE49-F238E27FC236}">
                <a16:creationId xmlns:a16="http://schemas.microsoft.com/office/drawing/2014/main" id="{8373209B-0F02-5E69-6F6F-02C36EFB70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8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51 to 62">
            <a:extLst>
              <a:ext uri="{FF2B5EF4-FFF2-40B4-BE49-F238E27FC236}">
                <a16:creationId xmlns:a16="http://schemas.microsoft.com/office/drawing/2014/main" id="{B0643D38-55CF-98E8-1E15-323E5B99A1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24053D-EFD9-6E33-7F95-CCC83FD12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9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6">
            <a:extLst>
              <a:ext uri="{FF2B5EF4-FFF2-40B4-BE49-F238E27FC236}">
                <a16:creationId xmlns:a16="http://schemas.microsoft.com/office/drawing/2014/main" id="{FAD881D7-0E7F-D430-CBD4-CD647D7204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7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7">
            <a:extLst>
              <a:ext uri="{FF2B5EF4-FFF2-40B4-BE49-F238E27FC236}">
                <a16:creationId xmlns:a16="http://schemas.microsoft.com/office/drawing/2014/main" id="{F00171DA-F0C0-1E98-42C8-D3C88541FC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7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lla 8">
            <a:extLst>
              <a:ext uri="{FF2B5EF4-FFF2-40B4-BE49-F238E27FC236}">
                <a16:creationId xmlns:a16="http://schemas.microsoft.com/office/drawing/2014/main" id="{38928FF3-642D-64C3-81D6-0F0F1BE5ED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6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46B48-EEFA-1068-07B2-A823F8AF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PURTI GROUP</dc:creator>
  <cp:lastModifiedBy>PURTI GROUP</cp:lastModifiedBy>
  <cp:revision>9</cp:revision>
  <dcterms:created xsi:type="dcterms:W3CDTF">2026-01-07T07:01:50Z</dcterms:created>
  <dcterms:modified xsi:type="dcterms:W3CDTF">2026-04-07T05:49:50Z</dcterms:modified>
</cp:coreProperties>
</file>